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1832ED-3D7D-4481-B943-1ADC983C7A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B395A21-EE83-4713-BD36-49CC73696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4D0589-33D9-4AC6-8D66-8BE561A54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7218A1-73E3-4449-B8E9-894ECD27F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85335D-F0D7-4183-A7D7-6DDB115B2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60439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956472-7338-4C53-A94A-3FEE8E142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4C303F4-8D4B-45FB-BB55-9198C7FFA9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3DA9EA-7BC6-48B7-A9AB-3C7F1AD7D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7310A0-8458-48A8-A08D-920B036D7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8CA05C-355F-4C22-9CCE-21F0515AD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55437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DFB25DF-A21B-4A8D-A59B-F5FD67BCC9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8887B9E-3C89-4B51-8278-D57C551112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90B518-0BAE-422B-A671-751834487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AA82AA-79D6-46AE-AD2F-3A0D7B56C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F9BD57-CF70-41D5-88BD-29B428C32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8845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D25871-1E57-47CE-909A-937868B72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0BBD9C-5E52-49FC-98C3-DFF8A306F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CDB2C0E-2DFB-48BD-8E4C-931F7DEA5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BAA81D-BAF2-4CE7-8E34-C98A3A9D2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160D5A-0A07-46E9-80CA-13983C559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22937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09A69E-92DE-4F59-9889-916B5BA0B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28DA875-0CE4-40D0-B553-A51201511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9A6EA3-1B9D-46EE-9CC4-C29B703A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ADDF92-F20E-4BEA-815C-7DFB8091B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40744B-3F37-49CC-98D5-E3E332AE6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82070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DDF7C-C5DD-4F1E-9322-52CB58D9B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4CE3AF-D78A-4066-BEB6-2D3D2A2630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524BD3B-FE75-4DF5-8B3E-AF1064500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724D8BB-50ED-441E-B37A-66BDCCAE8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CD26959-E65F-49DE-8FE1-57449D817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A40FD83-FED0-428F-BA37-148A26CC2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0001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3A5096-5519-4C58-89E2-4599C50D7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8F27C16-D5A9-4E6C-99D4-BA10AA3DE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D338BED-EA0F-48F9-8E64-91DFB6414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E4C192-0F8F-4014-934A-26C96FF0E7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4D1AA22-524A-4F9F-A008-D41E2DAD17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789AF21-BBF1-418E-AA40-FBCF96C2A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C72C7E9-4B34-49EB-817F-2110455E0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0A9309-2732-496E-BB38-AC268C4EA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96791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275951-D5C9-49BF-9BB2-EA2742C5D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011D860-F423-4417-8F53-37AB71AB9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1363EDB-1358-42A2-B722-08D23F5FC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8E1B3CA-4812-4703-A661-880DB2DB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48705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96A503A-126C-411C-A00E-D4F0DCB3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FBE883C-E28E-431C-B279-E753DFE26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EC9B145-7B12-4809-953C-6D21DAAE5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13987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01FBB-7635-400A-9BC1-21E993890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2E7CEF-003B-41E1-A270-B239E492C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6C33BD0-0A4A-492E-B0E3-661687600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AFCFE77-BF99-4C32-B623-A9FCCB489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C2F98F4-E83C-4C3A-A043-1256B25CC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96CF321-12BD-4882-BF22-1B305F66D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74093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AC9C21-3E7D-4D39-A2EA-137728E80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87094AC-3FBF-409A-8278-A059910C67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0EEB4E0-9C97-4572-B326-4F0AE6A81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3904E96-501D-4B68-AF00-DD1FB4E78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5A792BD-116E-4B49-88BC-A1083FC4D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C7B5CEE-092F-42E4-BA07-DD6949C1C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60623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9CD996-78AC-4C57-BFC2-3D8543180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D79D8A-8DD0-4005-B505-EDA0D63B1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B4040A-EB11-421A-8225-80E6B17E5E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EE76F-238D-4A44-A296-99EE6B7F4FD2}" type="datetimeFigureOut">
              <a:rPr lang="es-CL" smtClean="0"/>
              <a:t>05-07-2021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325B15-3F9E-4E5A-AE7C-76E5E956C0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9096F2-0796-42D6-970B-567817ADA6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42615-CA93-47D0-B9A6-6C04D223ED0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90902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8000" r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Armadura de metal&#10;&#10;Descripción generada automáticamente con confianza baja">
            <a:extLst>
              <a:ext uri="{FF2B5EF4-FFF2-40B4-BE49-F238E27FC236}">
                <a16:creationId xmlns:a16="http://schemas.microsoft.com/office/drawing/2014/main" id="{1E69FD66-5525-4806-89A7-19EA27442A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935" y="4022790"/>
            <a:ext cx="3130130" cy="2749298"/>
          </a:xfrm>
          <a:prstGeom prst="rect">
            <a:avLst/>
          </a:prstGeom>
        </p:spPr>
      </p:pic>
      <p:pic>
        <p:nvPicPr>
          <p:cNvPr id="8" name="Imagen 7" descr="Imagen que contiene interior, hecho de madera, grande, tabla&#10;&#10;Descripción generada automáticamente">
            <a:extLst>
              <a:ext uri="{FF2B5EF4-FFF2-40B4-BE49-F238E27FC236}">
                <a16:creationId xmlns:a16="http://schemas.microsoft.com/office/drawing/2014/main" id="{35A9D2AC-E4FF-47D2-8FCC-6B5674ED4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29145">
            <a:off x="1528971" y="327690"/>
            <a:ext cx="8764942" cy="467463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A5EE5A1-C039-4DAD-80B6-55B8B2C55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40927"/>
            <a:ext cx="9144000" cy="2387600"/>
          </a:xfrm>
        </p:spPr>
        <p:txBody>
          <a:bodyPr/>
          <a:lstStyle/>
          <a:p>
            <a:r>
              <a:rPr lang="es-CL" b="1" dirty="0">
                <a:solidFill>
                  <a:schemeClr val="bg2"/>
                </a:solidFill>
                <a:latin typeface="French Script MT" panose="03020402040607040605" pitchFamily="66" charset="0"/>
              </a:rPr>
              <a:t>LABORATORIO 03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0593529-E560-4D90-8668-BC1CCB82F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89252" y="4351460"/>
            <a:ext cx="3813495" cy="1904300"/>
          </a:xfrm>
        </p:spPr>
        <p:txBody>
          <a:bodyPr>
            <a:noAutofit/>
          </a:bodyPr>
          <a:lstStyle/>
          <a:p>
            <a:pPr>
              <a:spcBef>
                <a:spcPts val="300"/>
              </a:spcBef>
            </a:pPr>
            <a:r>
              <a:rPr lang="es-CL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Integrantes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:</a:t>
            </a:r>
          </a:p>
          <a:p>
            <a:pPr>
              <a:spcBef>
                <a:spcPts val="300"/>
              </a:spcBef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Thomas Contreras</a:t>
            </a:r>
          </a:p>
          <a:p>
            <a:pPr>
              <a:spcBef>
                <a:spcPts val="300"/>
              </a:spcBef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Kevin </a:t>
            </a: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Leiva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 Condensed" panose="020B0506020104020203" pitchFamily="34" charset="0"/>
              <a:ea typeface="+mj-ea"/>
              <a:cs typeface="+mj-cs"/>
            </a:endParaRPr>
          </a:p>
          <a:p>
            <a:pPr>
              <a:spcBef>
                <a:spcPts val="300"/>
              </a:spcBef>
            </a:pPr>
            <a:r>
              <a:rPr 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Cristpoher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 Banderas</a:t>
            </a:r>
          </a:p>
          <a:p>
            <a:pPr>
              <a:spcBef>
                <a:spcPts val="300"/>
              </a:spcBef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Mario M</a:t>
            </a:r>
            <a:r>
              <a:rPr lang="es-MX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uñoz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 Condensed" panose="020B0506020104020203" pitchFamily="34" charset="0"/>
              <a:ea typeface="+mj-ea"/>
              <a:cs typeface="+mj-cs"/>
            </a:endParaRPr>
          </a:p>
          <a:p>
            <a:pPr>
              <a:spcBef>
                <a:spcPts val="300"/>
              </a:spcBef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 Condensed" panose="020B0506020104020203" pitchFamily="34" charset="0"/>
                <a:ea typeface="+mj-ea"/>
                <a:cs typeface="+mj-cs"/>
              </a:rPr>
              <a:t>Franco Osorio</a:t>
            </a:r>
            <a:endParaRPr lang="es-CL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 Condensed" panose="020B05060201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03651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977142" y="1073349"/>
            <a:ext cx="5127421" cy="5060552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3299" y="1844027"/>
            <a:ext cx="3598877" cy="4154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Se pregunta al usuario las bonificaciones correspondientes al Enano.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0BAAD8CE-E411-44F2-9299-62591D395B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63225" y="1997420"/>
            <a:ext cx="5181600" cy="3554744"/>
          </a:xfrm>
        </p:spPr>
      </p:pic>
    </p:spTree>
    <p:extLst>
      <p:ext uri="{BB962C8B-B14F-4D97-AF65-F5344CB8AC3E}">
        <p14:creationId xmlns:p14="http://schemas.microsoft.com/office/powerpoint/2010/main" val="2796408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977142" y="1073349"/>
            <a:ext cx="5127421" cy="5060552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3299" y="1844027"/>
            <a:ext cx="3598877" cy="4154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Se creo la clase Elfo que hereda de la clase Personaje, aquí se almacenan sus métodos y atributos.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DAC85BD-EED9-4928-AA6A-586C774D397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47700" y="1402847"/>
            <a:ext cx="5673055" cy="4595281"/>
          </a:xfrm>
        </p:spPr>
      </p:pic>
    </p:spTree>
    <p:extLst>
      <p:ext uri="{BB962C8B-B14F-4D97-AF65-F5344CB8AC3E}">
        <p14:creationId xmlns:p14="http://schemas.microsoft.com/office/powerpoint/2010/main" val="418592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977142" y="1073349"/>
            <a:ext cx="5127421" cy="5060552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3299" y="1844027"/>
            <a:ext cx="3598877" cy="4154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Se crea la clase Datos donde se almacena todos los datos que se le pedirán al usuario.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838E52C5-AA2F-4ED7-A16C-69D5C466DF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85103" y="1223796"/>
            <a:ext cx="5510486" cy="5095780"/>
          </a:xfrm>
        </p:spPr>
      </p:pic>
    </p:spTree>
    <p:extLst>
      <p:ext uri="{BB962C8B-B14F-4D97-AF65-F5344CB8AC3E}">
        <p14:creationId xmlns:p14="http://schemas.microsoft.com/office/powerpoint/2010/main" val="2473192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03F15500-1F2B-4833-BF29-FBBF8DAB8FDA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2655" y="1325563"/>
            <a:ext cx="4384488" cy="45561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977142" y="1073349"/>
            <a:ext cx="5127421" cy="5060552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3299" y="2592198"/>
            <a:ext cx="3598877" cy="34059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El </a:t>
            </a:r>
            <a:r>
              <a:rPr lang="en-US" sz="2000" dirty="0" err="1"/>
              <a:t>programa</a:t>
            </a:r>
            <a:r>
              <a:rPr lang="en-US" sz="2000" dirty="0"/>
              <a:t> se </a:t>
            </a:r>
            <a:r>
              <a:rPr lang="en-US" sz="2000" dirty="0" err="1"/>
              <a:t>hizo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base al </a:t>
            </a:r>
            <a:r>
              <a:rPr lang="en-US" sz="2000" dirty="0" err="1"/>
              <a:t>diagrama</a:t>
            </a:r>
            <a:r>
              <a:rPr lang="en-US" sz="2000" dirty="0"/>
              <a:t> de </a:t>
            </a:r>
            <a:r>
              <a:rPr lang="en-US" sz="2000" dirty="0" err="1"/>
              <a:t>flujo</a:t>
            </a:r>
            <a:r>
              <a:rPr lang="en-US" sz="2000" dirty="0"/>
              <a:t> dado por </a:t>
            </a:r>
            <a:r>
              <a:rPr lang="en-US" sz="2000" dirty="0" err="1"/>
              <a:t>el</a:t>
            </a:r>
            <a:r>
              <a:rPr lang="en-US" sz="2000" dirty="0"/>
              <a:t> </a:t>
            </a:r>
            <a:r>
              <a:rPr lang="en-US" sz="2000" dirty="0" err="1"/>
              <a:t>profesor</a:t>
            </a:r>
            <a:r>
              <a:rPr lang="en-US" sz="2000" dirty="0"/>
              <a:t>.</a:t>
            </a:r>
            <a:endParaRPr lang="es-CL" sz="200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2C2BFDC-84D8-493F-8323-7A8F95B81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0807" y="1844028"/>
            <a:ext cx="3740092" cy="461395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latin typeface="+mn-lt"/>
                <a:ea typeface="+mn-ea"/>
                <a:cs typeface="+mn-cs"/>
              </a:rPr>
              <a:t>DIAGRAMA DE FLUJO</a:t>
            </a:r>
            <a:endParaRPr lang="es-CL" sz="24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432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977142" y="1073349"/>
            <a:ext cx="5127421" cy="5060552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3299" y="1844027"/>
            <a:ext cx="3598877" cy="4154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Se </a:t>
            </a:r>
            <a:r>
              <a:rPr lang="en-US" sz="2000" dirty="0" err="1"/>
              <a:t>crea</a:t>
            </a:r>
            <a:r>
              <a:rPr lang="en-US" sz="2000" dirty="0"/>
              <a:t> </a:t>
            </a:r>
            <a:r>
              <a:rPr lang="en-US" sz="2000" dirty="0" err="1"/>
              <a:t>el</a:t>
            </a:r>
            <a:r>
              <a:rPr lang="en-US" sz="2000" dirty="0"/>
              <a:t> menu del </a:t>
            </a:r>
            <a:r>
              <a:rPr lang="en-US" sz="2000" dirty="0" err="1"/>
              <a:t>programa</a:t>
            </a:r>
            <a:r>
              <a:rPr lang="en-US" sz="2000" dirty="0"/>
              <a:t> </a:t>
            </a:r>
            <a:r>
              <a:rPr lang="en-US" sz="2000" dirty="0" err="1"/>
              <a:t>donde</a:t>
            </a:r>
            <a:r>
              <a:rPr lang="en-US" sz="2000" dirty="0"/>
              <a:t> se </a:t>
            </a:r>
            <a:r>
              <a:rPr lang="en-US" sz="2000" dirty="0" err="1"/>
              <a:t>llamara</a:t>
            </a:r>
            <a:r>
              <a:rPr lang="en-US" sz="2000" dirty="0"/>
              <a:t> a las </a:t>
            </a:r>
            <a:r>
              <a:rPr lang="en-US" sz="2000" dirty="0" err="1"/>
              <a:t>demas</a:t>
            </a:r>
            <a:r>
              <a:rPr lang="en-US" sz="2000" dirty="0"/>
              <a:t> </a:t>
            </a:r>
            <a:r>
              <a:rPr lang="en-US" sz="2000" dirty="0" err="1"/>
              <a:t>clases</a:t>
            </a:r>
            <a:r>
              <a:rPr lang="en-US" sz="2000" dirty="0"/>
              <a:t>.</a:t>
            </a:r>
            <a:endParaRPr lang="es-CL" sz="2000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9CA4D076-BC1A-48DE-B822-C2625197B1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25378" y="1844027"/>
            <a:ext cx="4675243" cy="4332935"/>
          </a:xfrm>
        </p:spPr>
      </p:pic>
    </p:spTree>
    <p:extLst>
      <p:ext uri="{BB962C8B-B14F-4D97-AF65-F5344CB8AC3E}">
        <p14:creationId xmlns:p14="http://schemas.microsoft.com/office/powerpoint/2010/main" val="3485990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977142" y="1073349"/>
            <a:ext cx="5127421" cy="5060552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3299" y="1812022"/>
            <a:ext cx="3598877" cy="41861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Se crea la clase Personaje con sus respectivos métodos y atributos.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254D8D36-1E41-42CA-97CF-4C1EC1B5A3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518408"/>
            <a:ext cx="5181600" cy="4601040"/>
          </a:xfrm>
        </p:spPr>
      </p:pic>
    </p:spTree>
    <p:extLst>
      <p:ext uri="{BB962C8B-B14F-4D97-AF65-F5344CB8AC3E}">
        <p14:creationId xmlns:p14="http://schemas.microsoft.com/office/powerpoint/2010/main" val="2304507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2038525" y="2966957"/>
            <a:ext cx="5290656" cy="3431196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57943" y="3520081"/>
            <a:ext cx="4251820" cy="25430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Se crea el contador de rondas donde jugara el usuario, podrá perder, ganar o empatar.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83038C4-4381-4EB5-B0E1-9ABC1EBF46F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344848" y="340660"/>
            <a:ext cx="4688953" cy="2434648"/>
          </a:xfr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01CA1F4-C9F0-427D-96E9-FFEC7A9F7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3491" y="482413"/>
            <a:ext cx="3464654" cy="574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523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1589538" y="2223082"/>
            <a:ext cx="5390102" cy="4095376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97916" y="2820877"/>
            <a:ext cx="4202884" cy="33618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Se crean los métodos abstractos de la clase y sus </a:t>
            </a:r>
            <a:r>
              <a:rPr lang="es-CL" sz="2000" dirty="0" err="1"/>
              <a:t>getters</a:t>
            </a:r>
            <a:r>
              <a:rPr lang="es-CL" sz="2000" dirty="0"/>
              <a:t> and </a:t>
            </a:r>
            <a:r>
              <a:rPr lang="es-CL" sz="2000" dirty="0" err="1"/>
              <a:t>setters</a:t>
            </a:r>
            <a:r>
              <a:rPr lang="es-CL" sz="2000" dirty="0"/>
              <a:t>.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502E4EF8-7348-42A3-B604-8C640576AF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118608" y="312081"/>
            <a:ext cx="5181600" cy="1498810"/>
          </a:xfr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825F0D8-0B03-47C0-A6C0-07E868C93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6258" y="312081"/>
            <a:ext cx="3063961" cy="623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55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784196" y="1073349"/>
            <a:ext cx="5127421" cy="5060552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60353" y="1844027"/>
            <a:ext cx="3598877" cy="4154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Se crea la clase Humano que hereda de la clase Personaje donde se escribe sus diálogos para su historia, victoria y derrota.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50CE69E7-2408-4039-BBBD-8D6391133D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660472" y="1895690"/>
            <a:ext cx="6386119" cy="3415870"/>
          </a:xfrm>
        </p:spPr>
      </p:pic>
    </p:spTree>
    <p:extLst>
      <p:ext uri="{BB962C8B-B14F-4D97-AF65-F5344CB8AC3E}">
        <p14:creationId xmlns:p14="http://schemas.microsoft.com/office/powerpoint/2010/main" val="297840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977142" y="1073349"/>
            <a:ext cx="5127421" cy="5060552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3299" y="1844027"/>
            <a:ext cx="3598877" cy="4154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Se pregunta al usuario las bonificaciones correspondientes al humano.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2424BFF6-60B8-4DB8-9331-22023B3BF4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33275"/>
            <a:ext cx="5181600" cy="4336038"/>
          </a:xfrm>
        </p:spPr>
      </p:pic>
    </p:spTree>
    <p:extLst>
      <p:ext uri="{BB962C8B-B14F-4D97-AF65-F5344CB8AC3E}">
        <p14:creationId xmlns:p14="http://schemas.microsoft.com/office/powerpoint/2010/main" val="4063480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ergamino: vertical 10">
            <a:extLst>
              <a:ext uri="{FF2B5EF4-FFF2-40B4-BE49-F238E27FC236}">
                <a16:creationId xmlns:a16="http://schemas.microsoft.com/office/drawing/2014/main" id="{FEE602F8-4501-4635-8E53-A419FDC7263A}"/>
              </a:ext>
            </a:extLst>
          </p:cNvPr>
          <p:cNvSpPr/>
          <p:nvPr/>
        </p:nvSpPr>
        <p:spPr>
          <a:xfrm>
            <a:off x="977142" y="1073349"/>
            <a:ext cx="5127421" cy="5060552"/>
          </a:xfrm>
          <a:prstGeom prst="verticalScroll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F5E22E4F-A25F-4294-A49F-9844BDEF6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3299" y="1844027"/>
            <a:ext cx="3598877" cy="4154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sz="2000" dirty="0"/>
              <a:t>Se crea la clase Enano que hereda de la clase Personaje, aquí se contiene su historia y sus diálogos de victoria y derrota. 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D27D873-BC50-4271-BD73-2444AFE977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70289" y="1893039"/>
            <a:ext cx="6543413" cy="3071922"/>
          </a:xfrm>
        </p:spPr>
      </p:pic>
    </p:spTree>
    <p:extLst>
      <p:ext uri="{BB962C8B-B14F-4D97-AF65-F5344CB8AC3E}">
        <p14:creationId xmlns:p14="http://schemas.microsoft.com/office/powerpoint/2010/main" val="20959687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</TotalTime>
  <Words>198</Words>
  <Application>Microsoft Office PowerPoint</Application>
  <PresentationFormat>Panorámica</PresentationFormat>
  <Paragraphs>19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French Script MT</vt:lpstr>
      <vt:lpstr>Gill Sans MT Condensed</vt:lpstr>
      <vt:lpstr>Tema de Office</vt:lpstr>
      <vt:lpstr>LABORATORIO 03</vt:lpstr>
      <vt:lpstr>DIAGRAMA DE FLUJO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Thomas Ignacio Contreras Guerrero</dc:creator>
  <cp:lastModifiedBy>Thomas Ignacio Contreras Guerrero</cp:lastModifiedBy>
  <cp:revision>11</cp:revision>
  <dcterms:created xsi:type="dcterms:W3CDTF">2021-06-30T03:27:49Z</dcterms:created>
  <dcterms:modified xsi:type="dcterms:W3CDTF">2021-07-06T00:10:50Z</dcterms:modified>
</cp:coreProperties>
</file>

<file path=docProps/thumbnail.jpeg>
</file>